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"/>
  </p:notesMasterIdLst>
  <p:sldIdLst>
    <p:sldId id="257" r:id="rId2"/>
    <p:sldId id="271" r:id="rId3"/>
    <p:sldId id="27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https://www.cloudskillsboost.google/paths/183/course_templates/552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https://www.youtube.com/watch?v=2TF1cWe3RVs&amp;list=PL7hc7ZLdMi6pnHGCEU3v68bmS-tBpBHjk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2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F95CF33-68D3-5361-1DFF-BD9BF80E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232729"/>
            <a:ext cx="4541205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EEAB89-166B-A1E7-5447-80BBA663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4" y="1259036"/>
            <a:ext cx="10652551" cy="43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4609</TotalTime>
  <Words>36</Words>
  <Application>Microsoft Office PowerPoint</Application>
  <PresentationFormat>Widescreen</PresentationFormat>
  <Paragraphs>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16</cp:revision>
  <dcterms:created xsi:type="dcterms:W3CDTF">2024-06-30T01:37:58Z</dcterms:created>
  <dcterms:modified xsi:type="dcterms:W3CDTF">2024-11-04T00:07:29Z</dcterms:modified>
</cp:coreProperties>
</file>